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«Гражданская смена»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1268760"/>
            <a:ext cx="2585382" cy="2529572"/>
            <a:chOff x="2915816" y="1124744"/>
            <a:chExt cx="2585382" cy="2529572"/>
          </a:xfrm>
        </p:grpSpPr>
        <p:pic>
          <p:nvPicPr>
            <p:cNvPr id="1026" name="Picture 2" descr="G:\шк\1м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1124744"/>
              <a:ext cx="2585382" cy="2188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915816" y="3284984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Менеджер проектов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28184" y="4149080"/>
            <a:ext cx="2592288" cy="2708920"/>
            <a:chOff x="5580112" y="3886691"/>
            <a:chExt cx="2602543" cy="2780928"/>
          </a:xfrm>
        </p:grpSpPr>
        <p:pic>
          <p:nvPicPr>
            <p:cNvPr id="1030" name="Picture 6" descr="G:\шк\1ю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3886691"/>
              <a:ext cx="2602543" cy="2267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013869" y="6021288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Финансовый директор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28184" y="1196752"/>
            <a:ext cx="2516659" cy="2933561"/>
            <a:chOff x="6156176" y="1052736"/>
            <a:chExt cx="2516659" cy="2933561"/>
          </a:xfrm>
        </p:grpSpPr>
        <p:pic>
          <p:nvPicPr>
            <p:cNvPr id="1027" name="Picture 3" descr="G:\шк\1н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1052736"/>
              <a:ext cx="2516659" cy="2357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389447" y="3339966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Креативный директор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7544" y="3861048"/>
            <a:ext cx="2313330" cy="2996952"/>
            <a:chOff x="2411760" y="3670667"/>
            <a:chExt cx="2313330" cy="2996952"/>
          </a:xfrm>
        </p:grpSpPr>
        <p:pic>
          <p:nvPicPr>
            <p:cNvPr id="1028" name="Picture 4" descr="G:\шк\1д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3670667"/>
              <a:ext cx="2313330" cy="2357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555776" y="6021288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Менеджер по работе с клиентами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3" name="Picture 9" descr="C:\Users\user\Desktop\x_3005f1aa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3500"/>
          <a:stretch>
            <a:fillRect/>
          </a:stretch>
        </p:blipFill>
        <p:spPr bwMode="auto">
          <a:xfrm>
            <a:off x="8528709" y="106967"/>
            <a:ext cx="461392" cy="100965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31840" y="1412776"/>
            <a:ext cx="30243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Компания </a:t>
            </a:r>
            <a:r>
              <a:rPr lang="ru-RU" sz="1400" b="1" dirty="0" smtClean="0"/>
              <a:t>профессионалов способна решить на самом высоком уровне весь комплекс задач по </a:t>
            </a:r>
            <a:r>
              <a:rPr lang="ru-RU" sz="1400" b="1" dirty="0" err="1" smtClean="0"/>
              <a:t>медиа-сопровождению</a:t>
            </a:r>
            <a:r>
              <a:rPr lang="ru-RU" sz="1400" b="1" dirty="0" smtClean="0"/>
              <a:t> клиента, формированию его имиджа и деловой репутации.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1400" b="1" dirty="0" smtClean="0"/>
              <a:t>Наша пиар-компания постоянно находится в курсе событий политики, шоу-бизнеса и общественных новостей. 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1400" b="1" dirty="0" smtClean="0"/>
              <a:t>Мы оперативно реагируем на изменения, полезные для того или иного клиента, умеем показать его репутацию в выгодном свете.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76470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хотите стать президентом,  станьте им вместе с нами! </a:t>
            </a:r>
            <a:endParaRPr lang="ru-RU" sz="2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2093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шаг впереди!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G:\шк\2пришё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634366" cy="237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364502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преимущества работы с нами: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Профессионализм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Все наши сотрудники имеют внушительный опыт работы.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Оперативность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Мы моментально реагируем на изменения ситуации.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Мы имеем налаженные связи с подрядчиками и представителями СМИ.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Свежий взгляд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Иногда для решения проблемы не хватает «</a:t>
            </a:r>
            <a:r>
              <a:rPr lang="ru-RU" sz="1600" dirty="0" err="1" smtClean="0"/>
              <a:t>незамыленного</a:t>
            </a:r>
            <a:r>
              <a:rPr lang="ru-RU" sz="1600" dirty="0" smtClean="0"/>
              <a:t>» взгляда.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Надёжность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Мы несём ответственность за свою работу и возможные ошибки. </a:t>
            </a:r>
          </a:p>
        </p:txBody>
      </p:sp>
      <p:pic>
        <p:nvPicPr>
          <p:cNvPr id="9" name="Picture 8" descr="E:\шк\2в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10075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G:\шк\2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240360" cy="226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G:\шк\2ып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3651279" cy="213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выбирает профессионалов!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E:\шк\3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168352" cy="215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E:\шк\3чап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3096344" cy="215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G:\шк\3ы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3209424" cy="214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G:\шк\3ыв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84784"/>
            <a:ext cx="3204624" cy="213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4293096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 необходимости вносим советы по корректировке поведения, стиля жизни и кругов пребывания, осуществляем помощь в выборе соответствующего имиджа.</a:t>
            </a:r>
            <a:endParaRPr lang="ru-RU" sz="16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03848" y="1556792"/>
            <a:ext cx="2592288" cy="1728192"/>
          </a:xfrm>
        </p:spPr>
        <p:txBody>
          <a:bodyPr>
            <a:normAutofit/>
          </a:bodyPr>
          <a:lstStyle/>
          <a:p>
            <a:pPr marL="0" lvl="8" indent="87313" algn="ctr">
              <a:buNone/>
            </a:pPr>
            <a:r>
              <a:rPr lang="ru-RU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Конфиденциальность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smtClean="0"/>
              <a:t>Мы не распространяем конфиденциальную информацию о клиенте.</a:t>
            </a:r>
            <a:endParaRPr lang="ru-RU" sz="13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371703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создадим Вам  новый имидж!</a:t>
            </a:r>
            <a:endParaRPr lang="ru-RU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интересах клиента – на благо общества!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G:\шк\4вапп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200030" cy="299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шк\4п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885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16288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60033"/>
              </a:buClr>
              <a:buSzPct val="120000"/>
              <a:buFont typeface="Wingdings" pitchFamily="2" charset="2"/>
              <a:buChar char="ü"/>
            </a:pPr>
            <a:r>
              <a:rPr lang="ru-RU" sz="1600" dirty="0" smtClean="0"/>
              <a:t>Мы умеем организовать мероприятия для прессы,             встречи с </a:t>
            </a:r>
            <a:r>
              <a:rPr lang="ru-RU" sz="1600" dirty="0" smtClean="0"/>
              <a:t>общественностью. </a:t>
            </a:r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60033"/>
              </a:buClr>
              <a:buSzPct val="145000"/>
              <a:buFont typeface="Wingdings" pitchFamily="2" charset="2"/>
              <a:buChar char="ü"/>
            </a:pPr>
            <a:r>
              <a:rPr lang="ru-RU" sz="1600" dirty="0" smtClean="0"/>
              <a:t>Мы </a:t>
            </a:r>
            <a:r>
              <a:rPr lang="ru-RU" sz="1600" dirty="0" smtClean="0"/>
              <a:t>поможем Вам разработать качественные выступления,  научим вести себя на пресс-конференциях, выступлениях и пр.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092280" y="0"/>
            <a:ext cx="1907704" cy="2708920"/>
            <a:chOff x="0" y="548680"/>
            <a:chExt cx="3347864" cy="4464496"/>
          </a:xfrm>
        </p:grpSpPr>
        <p:pic>
          <p:nvPicPr>
            <p:cNvPr id="10" name="Picture 4" descr="C:\Users\user\Desktop\100022798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48680"/>
              <a:ext cx="3275856" cy="4406027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1835696" y="3933056"/>
              <a:ext cx="216024" cy="9864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91680" y="4221088"/>
              <a:ext cx="216024" cy="6263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8" descr="C:\Users\user\Desktop\Рисунок2.jpg"/>
            <p:cNvPicPr>
              <a:picLocks noChangeAspect="1" noChangeArrowheads="1"/>
            </p:cNvPicPr>
            <p:nvPr/>
          </p:nvPicPr>
          <p:blipFill>
            <a:blip r:embed="rId5" cstate="print"/>
            <a:srcRect l="35798" t="10133" r="37648"/>
            <a:stretch>
              <a:fillRect/>
            </a:stretch>
          </p:blipFill>
          <p:spPr bwMode="auto">
            <a:xfrm>
              <a:off x="1979712" y="2132856"/>
              <a:ext cx="1368152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5220072" y="270892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60033"/>
              </a:buClr>
              <a:buSzPct val="114000"/>
              <a:buFont typeface="Wingdings" pitchFamily="2" charset="2"/>
              <a:buChar char="ü"/>
            </a:pPr>
            <a:r>
              <a:rPr lang="ru-RU" sz="1600" dirty="0" smtClean="0"/>
              <a:t>Мы  активно сотрудничаем с основными СМИ.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желания – наши возможности!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G:\шк\5в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071345" cy="374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60212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62880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Вас в нашем 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агенстве</a:t>
            </a:r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190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PR – агентство «Гражданская смена»   Команда лидеров: </vt:lpstr>
      <vt:lpstr>На шаг впереди!</vt:lpstr>
      <vt:lpstr>Успех выбирает профессионалов!</vt:lpstr>
      <vt:lpstr>В интересах клиента – на благо общества!</vt:lpstr>
      <vt:lpstr>Ваши желания – наши возможности!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йа</dc:creator>
  <cp:lastModifiedBy>user</cp:lastModifiedBy>
  <cp:revision>41</cp:revision>
  <dcterms:created xsi:type="dcterms:W3CDTF">2012-02-07T17:15:05Z</dcterms:created>
  <dcterms:modified xsi:type="dcterms:W3CDTF">2012-02-09T09:46:09Z</dcterms:modified>
</cp:coreProperties>
</file>