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7795592" cy="18722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агентство 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«Свободные люди»</a:t>
            </a:r>
          </a:p>
          <a:p>
            <a:pPr algn="ctr"/>
            <a:r>
              <a:rPr lang="ru-RU" sz="3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«Ваш успех – это наша цель!»</a:t>
            </a:r>
            <a:endParaRPr lang="ru-RU" sz="3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интернет игра\IMG_0530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42816"/>
            <a:ext cx="7776634" cy="4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655676" y="5611895"/>
            <a:ext cx="6552728" cy="611832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Президента</a:t>
            </a:r>
            <a:endParaRPr lang="ru-RU" sz="3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интернет игра\IMG_0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3" y="123345"/>
            <a:ext cx="1939243" cy="258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5196" y="123345"/>
            <a:ext cx="5904656" cy="8573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гентство 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Свободные люди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Мы продвигаем – ВАС выбирают!</a:t>
            </a:r>
            <a:endParaRPr lang="ru-RU" sz="31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8028384" cy="5184576"/>
          </a:xfrm>
        </p:spPr>
        <p:txBody>
          <a:bodyPr>
            <a:normAutofit lnSpcReduction="10000"/>
          </a:bodyPr>
          <a:lstStyle/>
          <a:p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PR-</a:t>
            </a: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агентство существует </a:t>
            </a:r>
          </a:p>
          <a:p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на российском рынке с 2009года</a:t>
            </a:r>
          </a:p>
          <a:p>
            <a:endParaRPr lang="ru-RU" sz="3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Наша работа  -  </a:t>
            </a:r>
          </a:p>
          <a:p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медиа – поддержка в сфере бизнеса,        </a:t>
            </a:r>
          </a:p>
          <a:p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политики, шоу-бизнеса</a:t>
            </a:r>
          </a:p>
          <a:p>
            <a:endParaRPr lang="ru-RU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Наша кампания состоит из высококвалифицированных специалистов, которые обеспечивают продвижение проекта в рамках своего направления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6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\Desktop\интернет игра\IMG_0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923"/>
            <a:ext cx="1893600" cy="14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интернет игра\IMG_0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15" y="2060848"/>
            <a:ext cx="3472699" cy="25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475459"/>
            <a:ext cx="4392488" cy="5121893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успешные услуги:</a:t>
            </a:r>
          </a:p>
          <a:p>
            <a:pPr marL="484632" indent="-45720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Поиск информационных спонсоров</a:t>
            </a:r>
          </a:p>
          <a:p>
            <a:pPr marL="484632" indent="-45720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Формирование имиджа в профессиональных кругах</a:t>
            </a:r>
          </a:p>
          <a:p>
            <a:pPr marL="484632" indent="-45720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Промо-кампании любого масштаба и степени сложности (радио и ТВ-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promo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Интернет-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promo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84632" indent="-45720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Проведение презентаций и пресс-конференций</a:t>
            </a:r>
          </a:p>
          <a:p>
            <a:pPr marL="484632" indent="-457200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Работа на публичных мероприятиях</a:t>
            </a:r>
          </a:p>
          <a:p>
            <a:pPr marL="484632" indent="-457200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 rot="20725967">
            <a:off x="6332312" y="4842262"/>
            <a:ext cx="2530719" cy="2557664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84632" indent="-45720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Именно МЫ расскажем всей стране о ВАС!!!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12807" y="46087"/>
            <a:ext cx="5904656" cy="857383"/>
          </a:xfrm>
          <a:prstGeom prst="rect">
            <a:avLst/>
          </a:prstGeom>
        </p:spPr>
        <p:txBody>
          <a:bodyPr anchor="b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 -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агентство  «Свободные люди»</a:t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Мы продвигаем – ВАС выбирают!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интернет игра\IMG_0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81" y="1268760"/>
            <a:ext cx="3456384" cy="25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4065" y="1412776"/>
            <a:ext cx="4589935" cy="194421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из главных преимуществ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-агентства мобильный офис – мы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работаем 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любых условиях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\Desktop\интернет игра\IMG_0493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56" y="3717032"/>
            <a:ext cx="3998632" cy="299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755576" y="4521790"/>
            <a:ext cx="4392488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ПРОДВИГАЕМ –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 ВЫБИРАЮТ!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71728" y="188640"/>
            <a:ext cx="5904656" cy="857383"/>
          </a:xfrm>
          <a:prstGeom prst="rect">
            <a:avLst/>
          </a:prstGeom>
        </p:spPr>
        <p:txBody>
          <a:bodyPr anchor="b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 -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агентство  «Свободные люди»</a:t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Мы продвигаем – ВАС выбирают!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336704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 </a:t>
            </a:r>
            <a:r>
              <a:rPr lang="en-US" sz="27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агентство  </a:t>
            </a:r>
            <a: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Свободные люди</a:t>
            </a:r>
            <a: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Мы продвигаем – ВАС выбирают!</a:t>
            </a:r>
            <a:br>
              <a:rPr lang="ru-RU" sz="27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МЫ ИДЕМ К ЦЕЛИ И ЗНАЧИТ, МЫ ПРИДЕМ К ЦЕЛИ</a:t>
            </a: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636912"/>
            <a:ext cx="7488832" cy="57606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4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  <a:p>
            <a:pPr marL="82296" indent="0">
              <a:buNone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43608" y="3212976"/>
            <a:ext cx="3816424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находимся по адресу: </a:t>
            </a:r>
          </a:p>
          <a:p>
            <a:pPr marL="82296" indent="0">
              <a:buFont typeface="Wingdings 2"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Ярославская область,</a:t>
            </a:r>
          </a:p>
          <a:p>
            <a:pPr marL="82296" indent="0">
              <a:buFont typeface="Wingdings 2"/>
              <a:buNone/>
            </a:pP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п.Борисоглебский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2296" indent="0">
              <a:buFont typeface="Wingdings 2"/>
              <a:buNone/>
            </a:pP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ул.Октябрьская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46</a:t>
            </a:r>
          </a:p>
          <a:p>
            <a:pPr marL="82296" indent="0">
              <a:buFont typeface="Wingdings 2"/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Тел./факс (48539)21217</a:t>
            </a:r>
          </a:p>
          <a:p>
            <a:pPr marL="82296" indent="0">
              <a:buFont typeface="Wingdings 2"/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220072" y="3359755"/>
            <a:ext cx="3816424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Шмелева Ирина Андреевна</a:t>
            </a:r>
          </a:p>
          <a:p>
            <a:pPr marL="82296" indent="0">
              <a:buFont typeface="Wingdings 2"/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Исполнительный директор:</a:t>
            </a:r>
          </a:p>
          <a:p>
            <a:pPr marL="82296" indent="0">
              <a:buFont typeface="Wingdings 2"/>
              <a:buNone/>
            </a:pP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Шмырин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Валерий</a:t>
            </a:r>
          </a:p>
          <a:p>
            <a:pPr marL="82296" indent="0">
              <a:buFont typeface="Wingdings 2"/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по работе с телевидением:</a:t>
            </a:r>
          </a:p>
          <a:p>
            <a:pPr marL="82296" indent="0">
              <a:buFont typeface="Wingdings 2"/>
              <a:buNone/>
            </a:pP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Рау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Ксения</a:t>
            </a:r>
          </a:p>
          <a:p>
            <a:pPr marL="82296" indent="0">
              <a:buFont typeface="Wingdings 2"/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по работе с радио:</a:t>
            </a:r>
          </a:p>
          <a:p>
            <a:pPr marL="82296" indent="0">
              <a:buFont typeface="Wingdings 2"/>
              <a:buNone/>
            </a:pP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Бебутова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Юлия</a:t>
            </a:r>
          </a:p>
          <a:p>
            <a:pPr marL="82296" indent="0">
              <a:buFont typeface="Wingdings 2"/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промо:</a:t>
            </a:r>
          </a:p>
          <a:p>
            <a:pPr marL="82296" indent="0">
              <a:buFont typeface="Wingdings 2"/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Колпаков Виктор</a:t>
            </a:r>
          </a:p>
          <a:p>
            <a:pPr marL="82296" indent="0">
              <a:buFont typeface="Wingdings 2"/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по работе с общественностью:</a:t>
            </a:r>
          </a:p>
          <a:p>
            <a:pPr marL="82296" indent="0">
              <a:buFont typeface="Wingdings 2"/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Климова Екатерина</a:t>
            </a:r>
          </a:p>
          <a:p>
            <a:pPr marL="82296" indent="0">
              <a:buFont typeface="Wingdings 2"/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Font typeface="Wingdings 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7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160</TotalTime>
  <Words>201</Words>
  <Application>Microsoft Office PowerPoint</Application>
  <PresentationFormat>Экран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Презентация PowerPoint</vt:lpstr>
      <vt:lpstr>PR - агентство  «Свободные люди» Мы продвигаем – ВАС выбирают!</vt:lpstr>
      <vt:lpstr>Презентация PowerPoint</vt:lpstr>
      <vt:lpstr>Презентация PowerPoint</vt:lpstr>
      <vt:lpstr>  PR - агентство  «Свободные люди» Мы продвигаем – ВАС выбирают!  МЫ ИДЕМ К ЦЕЛИ И ЗНАЧИТ, МЫ ПРИДЕМ К ЦЕЛИ!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2012-02-06T06:37:35Z</dcterms:created>
  <dcterms:modified xsi:type="dcterms:W3CDTF">2012-02-06T12:43:01Z</dcterms:modified>
</cp:coreProperties>
</file>