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9B5E7"/>
    <a:srgbClr val="969696"/>
    <a:srgbClr val="990000"/>
    <a:srgbClr val="FF3300"/>
    <a:srgbClr val="000066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04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8118AA-3DC3-4AB7-9176-28D75BEAE4D9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D80ECC-DA6D-4664-8232-A7E5E74A5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7F6F60-8449-41C9-949F-6C8F905D313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5881D-3D32-43A4-82CE-C272EFDA5D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8A47F-B8C2-466E-BF4D-6FB01AF13FC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C874B-9553-4C62-A7DA-8C586D44D9E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ED109-11C2-4B54-8678-ACF4BD0A90E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327E-4AD3-4A38-9A8B-3BAC379D3C17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91E6-9C3B-4FF0-8A9A-F115B5B7D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CC04-9ADB-4328-A061-FA8B48E42D46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C6A7-D736-4311-91D3-446162B37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AC33-0BB2-4BC9-BDB6-4DAAE26D0C2A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2D6-3AF6-48BA-B881-476379B2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4858-112B-4AFF-8480-B1B06AB3540D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C72C-E472-47F1-B59F-27BBE90E4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7720-31C0-4431-A4D0-6F0EC998B40C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7CD72-4EDA-42D2-8F57-BC74CB19B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5068-7913-4FE5-9622-31F0BEF62978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9CA5-FE15-4A31-89FA-996890FB3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B4C3-377C-4148-821C-FDC1581F4453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875D1-592D-4755-BD7A-39567182C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8292-C245-4620-A271-0F2BC4F17F35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CCCB-A605-4DB7-8175-91FF95D96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02B6-B40B-4EE6-A36E-F2BA0DF2BA53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1166-EB4C-4887-A411-B9B99F9A4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8DEC-3B57-41CB-9EBC-0A416F58364E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CCD5-E384-432B-B3A2-9C004A2FF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A86ED-ECEC-4AFE-A083-68F5A99AA37A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9CFD3-F8C1-4D82-B10D-16B99BEAA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2C7944-7366-477A-9E62-232977A007D5}" type="datetimeFigureOut">
              <a:rPr lang="ru-RU"/>
              <a:pPr>
                <a:defRPr/>
              </a:pPr>
              <a:t>09.02.2012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40C87E-B03A-4F90-B65D-224696864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2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Documents and Settings\Руся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125538"/>
            <a:ext cx="71596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«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EYE-STOPPED</a:t>
            </a:r>
            <a:r>
              <a:rPr lang="ru-RU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»</a:t>
            </a:r>
            <a:endParaRPr lang="ru-RU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6021388"/>
            <a:ext cx="8027988" cy="566737"/>
          </a:xfrm>
        </p:spPr>
        <p:txBody>
          <a:bodyPr>
            <a:normAutofit/>
          </a:bodyPr>
          <a:lstStyle/>
          <a:p>
            <a:pPr marR="0" algn="ctr" eaLnBrk="1" hangingPunct="1">
              <a:defRPr/>
            </a:pPr>
            <a:r>
              <a:rPr lang="ru-RU" sz="2800" b="1" spc="3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Молодые  люди – креативные  идеи!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1547813" y="633413"/>
            <a:ext cx="6269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</a:rPr>
              <a:t>«</a:t>
            </a:r>
            <a:r>
              <a:rPr lang="en-US" sz="2400" b="1">
                <a:solidFill>
                  <a:srgbClr val="003399"/>
                </a:solidFill>
              </a:rPr>
              <a:t>EYE-STOPPED</a:t>
            </a:r>
            <a:r>
              <a:rPr lang="ru-RU" sz="2400" b="1">
                <a:solidFill>
                  <a:srgbClr val="003399"/>
                </a:solidFill>
              </a:rPr>
              <a:t>» </a:t>
            </a:r>
            <a:r>
              <a:rPr lang="en-US" sz="2400" b="1">
                <a:solidFill>
                  <a:srgbClr val="003399"/>
                </a:solidFill>
              </a:rPr>
              <a:t> </a:t>
            </a:r>
            <a:r>
              <a:rPr lang="ru-RU" sz="2400" b="1">
                <a:solidFill>
                  <a:srgbClr val="003399"/>
                </a:solidFill>
              </a:rPr>
              <a:t>– </a:t>
            </a:r>
          </a:p>
          <a:p>
            <a:r>
              <a:rPr lang="ru-RU" sz="2400" b="1">
                <a:solidFill>
                  <a:srgbClr val="003399"/>
                </a:solidFill>
              </a:rPr>
              <a:t>			</a:t>
            </a:r>
            <a:r>
              <a:rPr lang="en-US" sz="2400" b="1">
                <a:solidFill>
                  <a:srgbClr val="003399"/>
                </a:solidFill>
              </a:rPr>
              <a:t>   </a:t>
            </a:r>
            <a:r>
              <a:rPr lang="ru-RU" sz="2400" b="1">
                <a:solidFill>
                  <a:srgbClr val="003399"/>
                </a:solidFill>
              </a:rPr>
              <a:t>ВАШЕ БУДУЩЕЕ!</a:t>
            </a:r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547813" y="1382713"/>
            <a:ext cx="66944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3300"/>
                </a:solidFill>
              </a:rPr>
              <a:t>ВАШЕ БУДУЩЕЕ –</a:t>
            </a:r>
          </a:p>
          <a:p>
            <a:r>
              <a:rPr lang="ru-RU" sz="2400" b="1">
                <a:solidFill>
                  <a:srgbClr val="FF3300"/>
                </a:solidFill>
              </a:rPr>
              <a:t>			   В НАДЕЖНЫХ РУКАХ!</a:t>
            </a:r>
          </a:p>
        </p:txBody>
      </p:sp>
      <p:pic>
        <p:nvPicPr>
          <p:cNvPr id="5" name="Picture 4" descr="C:\Documents and Settings\Руся\Мои документы\g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0"/>
            <a:ext cx="1296988" cy="9318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6388" name="Picture 2" descr="C:\Documents and Settings\Руся\Рабочий стол\art\907160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2703513"/>
            <a:ext cx="664686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692150"/>
            <a:ext cx="8497888" cy="11525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9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Ваш кандидат</a:t>
            </a:r>
            <a:r>
              <a:rPr lang="ru-RU" sz="2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43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лучший!</a:t>
            </a:r>
            <a:r>
              <a:rPr lang="ru-RU" sz="2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br>
              <a:rPr lang="ru-RU" sz="2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ru-RU" sz="29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Вам надо, чтобы ВСЕ об этом узнали!!!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76475"/>
            <a:ext cx="8229600" cy="7921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Мы ждём Вас!!!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38" y="3141663"/>
            <a:ext cx="3357562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 обращения в «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EYE-STOPPED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57813" y="3141663"/>
            <a:ext cx="3286125" cy="928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После обращения в «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EYE-STOPPED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</a:p>
        </p:txBody>
      </p:sp>
      <p:pic>
        <p:nvPicPr>
          <p:cNvPr id="18437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843463"/>
            <a:ext cx="4333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 descr="C:\Documents and Settings\Руся\Рабочий стол\art\лидер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4000500"/>
            <a:ext cx="12239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03900" y="4679950"/>
            <a:ext cx="568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56300" y="4514850"/>
            <a:ext cx="70326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08700" y="4351338"/>
            <a:ext cx="83978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4843463"/>
            <a:ext cx="431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77150" y="4667250"/>
            <a:ext cx="5667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4483100"/>
            <a:ext cx="70326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" descr="C:\Documents and Settings\Руся\Рабочий стол\art\простой-человек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4338638"/>
            <a:ext cx="8382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3" descr="C:\Documents and Settings\Руся\Рабочий стол\art\лидер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956050"/>
            <a:ext cx="12239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C:\Documents and Settings\Руся\Мои документы\g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67625" y="0"/>
            <a:ext cx="1296988" cy="9318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C:\Documents and Settings\Руся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276475"/>
            <a:ext cx="38227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C:\Documents and Settings\Руся\Рабочий стол\art\митинг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481513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Documents and Settings\Руся\Мои документы\g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25" y="0"/>
            <a:ext cx="1296988" cy="9318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0484" name="Picture 5" descr="C:\Documents and Settings\Руся\Рабочий стол\art\дебаты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85975" y="865188"/>
            <a:ext cx="2341563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49250" y="989013"/>
            <a:ext cx="84248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003399"/>
                </a:solidFill>
              </a:rPr>
              <a:t>ДЕБАТЫ!</a:t>
            </a:r>
            <a:endParaRPr lang="en-US" b="1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003399"/>
                </a:solidFill>
              </a:rPr>
              <a:t>ПРЕЗЕНТАЦИИ!</a:t>
            </a:r>
          </a:p>
          <a:p>
            <a:pPr>
              <a:spcBef>
                <a:spcPct val="50000"/>
              </a:spcBef>
            </a:pPr>
            <a:endParaRPr lang="ru-RU" b="1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endParaRPr lang="ru-RU" b="1">
              <a:solidFill>
                <a:srgbClr val="003399"/>
              </a:solidFill>
            </a:endParaRPr>
          </a:p>
          <a:p>
            <a:pPr algn="r">
              <a:spcBef>
                <a:spcPct val="50000"/>
              </a:spcBef>
            </a:pPr>
            <a:endParaRPr lang="ru-RU" b="1">
              <a:solidFill>
                <a:srgbClr val="003399"/>
              </a:solidFill>
            </a:endParaRPr>
          </a:p>
          <a:p>
            <a:pPr algn="r">
              <a:spcBef>
                <a:spcPct val="50000"/>
              </a:spcBef>
            </a:pPr>
            <a:endParaRPr lang="ru-RU" b="1">
              <a:solidFill>
                <a:srgbClr val="003399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ru-RU" b="1">
                <a:solidFill>
                  <a:srgbClr val="003399"/>
                </a:solidFill>
              </a:rPr>
              <a:t>ВСТРЕЧИ!</a:t>
            </a:r>
          </a:p>
          <a:p>
            <a:pPr algn="r">
              <a:spcBef>
                <a:spcPct val="50000"/>
              </a:spcBef>
            </a:pPr>
            <a:r>
              <a:rPr lang="ru-RU" b="1">
                <a:solidFill>
                  <a:srgbClr val="003399"/>
                </a:solidFill>
              </a:rPr>
              <a:t>КРУГЛЫЕ СТОЛЫ!</a:t>
            </a:r>
          </a:p>
          <a:p>
            <a:pPr>
              <a:spcBef>
                <a:spcPct val="50000"/>
              </a:spcBef>
            </a:pPr>
            <a:endParaRPr lang="ru-RU" b="1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endParaRPr lang="ru-RU" b="1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003399"/>
                </a:solidFill>
              </a:rPr>
              <a:t>АГИТАЦИЯ!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003399"/>
                </a:solidFill>
              </a:rPr>
              <a:t>МИТИНГИ!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6" descr="C:\Documents and Settings\Руся\Рабочий стол\art\2-место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420938"/>
            <a:ext cx="88582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5" descr="C:\Documents and Settings\Руся\Рабочий стол\art\3-место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708275"/>
            <a:ext cx="906462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C:\Documents and Settings\Руся\Рабочий стол\art\лидер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1628775"/>
            <a:ext cx="966788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979488"/>
            <a:ext cx="8229600" cy="720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МЫ НЕ ОБЕЩАЕМ – МЫ ДЕЛАЕМ!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051050" y="5873750"/>
            <a:ext cx="5692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ВЕДЁМ К ПОБЕДЕ!</a:t>
            </a:r>
          </a:p>
        </p:txBody>
      </p:sp>
      <p:pic>
        <p:nvPicPr>
          <p:cNvPr id="22534" name="Picture 3" descr="C:\Documents and Settings\Руся\Рабочий стол\art\Рисунок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79613" y="3500438"/>
            <a:ext cx="489585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Руся\Мои документы\gg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67625" y="0"/>
            <a:ext cx="1296988" cy="9318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4" descr="C:\Documents and Settings\Руся\Мои документы\g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1638" y="3933825"/>
            <a:ext cx="996950" cy="7159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</TotalTime>
  <Words>54</Words>
  <Application>Microsoft Office PowerPoint</Application>
  <PresentationFormat>Экран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Courier New</vt:lpstr>
      <vt:lpstr>Wingdings 3</vt:lpstr>
      <vt:lpstr>Поток</vt:lpstr>
      <vt:lpstr>Поток</vt:lpstr>
      <vt:lpstr>Слайд 1</vt:lpstr>
      <vt:lpstr>Слайд 2</vt:lpstr>
      <vt:lpstr>Ваш кандидат лучший!  Вам надо, чтобы ВСЕ об этом узнали!!!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«EYE-STOPPED»</dc:title>
  <dc:creator>Лиза</dc:creator>
  <cp:lastModifiedBy>Елена</cp:lastModifiedBy>
  <cp:revision>33</cp:revision>
  <dcterms:created xsi:type="dcterms:W3CDTF">2012-02-07T20:23:28Z</dcterms:created>
  <dcterms:modified xsi:type="dcterms:W3CDTF">2012-02-09T09:56:33Z</dcterms:modified>
</cp:coreProperties>
</file>